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3FBEB7"/>
    <a:srgbClr val="29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16654" y="227036"/>
            <a:ext cx="10958691" cy="53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262074" y="1804706"/>
            <a:ext cx="587532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292B2A"/>
                </a:solidFill>
              </a:rPr>
              <a:t>THE END</a:t>
            </a:r>
            <a:endParaRPr lang="vi-VN" sz="11500" b="1">
              <a:solidFill>
                <a:srgbClr val="292B2A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3476085" y="3618209"/>
            <a:ext cx="7596951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292B2A"/>
                </a:solidFill>
              </a:rPr>
              <a:t>THANKS FOR WATCHING</a:t>
            </a:r>
            <a:endParaRPr lang="vi-VN" sz="5000" b="1">
              <a:solidFill>
                <a:srgbClr val="292B2A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960121" y="924562"/>
            <a:ext cx="10340904" cy="5084230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997507" y="5773377"/>
            <a:ext cx="2196984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>
                <a:solidFill>
                  <a:schemeClr val="accent3">
                    <a:lumMod val="20000"/>
                    <a:lumOff val="80000"/>
                  </a:schemeClr>
                </a:solidFill>
              </a:rPr>
              <a:t>Apr 2022</a:t>
            </a:r>
            <a:endParaRPr lang="vi-VN" spc="3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108BCC7E-A961-422E-99F4-C72FD2DE8DF2}"/>
              </a:ext>
            </a:extLst>
          </p:cNvPr>
          <p:cNvSpPr/>
          <p:nvPr/>
        </p:nvSpPr>
        <p:spPr>
          <a:xfrm rot="20128718">
            <a:off x="9240534" y="1344024"/>
            <a:ext cx="1206997" cy="1195130"/>
          </a:xfrm>
          <a:prstGeom prst="mathMultiply">
            <a:avLst>
              <a:gd name="adj1" fmla="val 10177"/>
            </a:avLst>
          </a:prstGeom>
          <a:solidFill>
            <a:srgbClr val="F6F8F7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B51FF39E-DE83-4031-A49A-6A3DD23DC843}"/>
              </a:ext>
            </a:extLst>
          </p:cNvPr>
          <p:cNvSpPr/>
          <p:nvPr/>
        </p:nvSpPr>
        <p:spPr>
          <a:xfrm rot="1689250">
            <a:off x="1020725" y="5124228"/>
            <a:ext cx="1162802" cy="1151370"/>
          </a:xfrm>
          <a:prstGeom prst="mathMultiply">
            <a:avLst>
              <a:gd name="adj1" fmla="val 1479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Team 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90962" y="1070341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1007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0341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sách…				…trong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918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32</cp:revision>
  <dcterms:created xsi:type="dcterms:W3CDTF">2022-04-06T12:17:48Z</dcterms:created>
  <dcterms:modified xsi:type="dcterms:W3CDTF">2022-04-06T18:54:52Z</dcterms:modified>
</cp:coreProperties>
</file>